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</p:sldIdLst>
  <p:sldSz cx="51117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A25"/>
    <a:srgbClr val="605A60"/>
    <a:srgbClr val="006AB6"/>
    <a:srgbClr val="003372"/>
    <a:srgbClr val="FFF3D8"/>
    <a:srgbClr val="0069B3"/>
    <a:srgbClr val="BD2825"/>
    <a:srgbClr val="C22B28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0"/>
    <p:restoredTop sz="94844"/>
  </p:normalViewPr>
  <p:slideViewPr>
    <p:cSldViewPr snapToGrid="0" snapToObjects="1">
      <p:cViewPr varScale="1">
        <p:scale>
          <a:sx n="122" d="100"/>
          <a:sy n="122" d="100"/>
        </p:scale>
        <p:origin x="3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381" y="1237197"/>
            <a:ext cx="4344988" cy="2631887"/>
          </a:xfrm>
        </p:spPr>
        <p:txBody>
          <a:bodyPr anchor="b"/>
          <a:lstStyle>
            <a:lvl1pPr algn="ctr">
              <a:defRPr sz="3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969" y="3970580"/>
            <a:ext cx="3833813" cy="1825171"/>
          </a:xfrm>
        </p:spPr>
        <p:txBody>
          <a:bodyPr/>
          <a:lstStyle>
            <a:lvl1pPr marL="0" indent="0" algn="ctr">
              <a:buNone/>
              <a:defRPr sz="1342"/>
            </a:lvl1pPr>
            <a:lvl2pPr marL="255575" indent="0" algn="ctr">
              <a:buNone/>
              <a:defRPr sz="1118"/>
            </a:lvl2pPr>
            <a:lvl3pPr marL="511150" indent="0" algn="ctr">
              <a:buNone/>
              <a:defRPr sz="1006"/>
            </a:lvl3pPr>
            <a:lvl4pPr marL="766724" indent="0" algn="ctr">
              <a:buNone/>
              <a:defRPr sz="894"/>
            </a:lvl4pPr>
            <a:lvl5pPr marL="1022299" indent="0" algn="ctr">
              <a:buNone/>
              <a:defRPr sz="894"/>
            </a:lvl5pPr>
            <a:lvl6pPr marL="1277874" indent="0" algn="ctr">
              <a:buNone/>
              <a:defRPr sz="894"/>
            </a:lvl6pPr>
            <a:lvl7pPr marL="1533449" indent="0" algn="ctr">
              <a:buNone/>
              <a:defRPr sz="894"/>
            </a:lvl7pPr>
            <a:lvl8pPr marL="1789024" indent="0" algn="ctr">
              <a:buNone/>
              <a:defRPr sz="894"/>
            </a:lvl8pPr>
            <a:lvl9pPr marL="2044598" indent="0" algn="ctr">
              <a:buNone/>
              <a:defRPr sz="89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02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94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096" y="402483"/>
            <a:ext cx="1102221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33" y="402483"/>
            <a:ext cx="3242766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75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0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71" y="1884671"/>
            <a:ext cx="4408884" cy="3144614"/>
          </a:xfrm>
        </p:spPr>
        <p:txBody>
          <a:bodyPr anchor="b"/>
          <a:lstStyle>
            <a:lvl1pPr>
              <a:defRPr sz="3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71" y="5059035"/>
            <a:ext cx="4408884" cy="1653678"/>
          </a:xfrm>
        </p:spPr>
        <p:txBody>
          <a:bodyPr/>
          <a:lstStyle>
            <a:lvl1pPr marL="0" indent="0">
              <a:buNone/>
              <a:defRPr sz="1342">
                <a:solidFill>
                  <a:schemeClr val="tx1"/>
                </a:solidFill>
              </a:defRPr>
            </a:lvl1pPr>
            <a:lvl2pPr marL="255575" indent="0">
              <a:buNone/>
              <a:defRPr sz="1118">
                <a:solidFill>
                  <a:schemeClr val="tx1">
                    <a:tint val="75000"/>
                  </a:schemeClr>
                </a:solidFill>
              </a:defRPr>
            </a:lvl2pPr>
            <a:lvl3pPr marL="511150" indent="0">
              <a:buNone/>
              <a:defRPr sz="1006">
                <a:solidFill>
                  <a:schemeClr val="tx1">
                    <a:tint val="75000"/>
                  </a:schemeClr>
                </a:solidFill>
              </a:defRPr>
            </a:lvl3pPr>
            <a:lvl4pPr marL="766724" indent="0">
              <a:buNone/>
              <a:defRPr sz="894">
                <a:solidFill>
                  <a:schemeClr val="tx1">
                    <a:tint val="75000"/>
                  </a:schemeClr>
                </a:solidFill>
              </a:defRPr>
            </a:lvl4pPr>
            <a:lvl5pPr marL="1022299" indent="0">
              <a:buNone/>
              <a:defRPr sz="894">
                <a:solidFill>
                  <a:schemeClr val="tx1">
                    <a:tint val="75000"/>
                  </a:schemeClr>
                </a:solidFill>
              </a:defRPr>
            </a:lvl5pPr>
            <a:lvl6pPr marL="1277874" indent="0">
              <a:buNone/>
              <a:defRPr sz="894">
                <a:solidFill>
                  <a:schemeClr val="tx1">
                    <a:tint val="75000"/>
                  </a:schemeClr>
                </a:solidFill>
              </a:defRPr>
            </a:lvl6pPr>
            <a:lvl7pPr marL="1533449" indent="0">
              <a:buNone/>
              <a:defRPr sz="894">
                <a:solidFill>
                  <a:schemeClr val="tx1">
                    <a:tint val="75000"/>
                  </a:schemeClr>
                </a:solidFill>
              </a:defRPr>
            </a:lvl7pPr>
            <a:lvl8pPr marL="1789024" indent="0">
              <a:buNone/>
              <a:defRPr sz="894">
                <a:solidFill>
                  <a:schemeClr val="tx1">
                    <a:tint val="75000"/>
                  </a:schemeClr>
                </a:solidFill>
              </a:defRPr>
            </a:lvl8pPr>
            <a:lvl9pPr marL="2044598" indent="0">
              <a:buNone/>
              <a:defRPr sz="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8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33" y="2012414"/>
            <a:ext cx="2172494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823" y="2012414"/>
            <a:ext cx="2172494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78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9" y="402484"/>
            <a:ext cx="4408884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99" y="1853171"/>
            <a:ext cx="2162510" cy="908210"/>
          </a:xfrm>
        </p:spPr>
        <p:txBody>
          <a:bodyPr anchor="b"/>
          <a:lstStyle>
            <a:lvl1pPr marL="0" indent="0">
              <a:buNone/>
              <a:defRPr sz="1342" b="1"/>
            </a:lvl1pPr>
            <a:lvl2pPr marL="255575" indent="0">
              <a:buNone/>
              <a:defRPr sz="1118" b="1"/>
            </a:lvl2pPr>
            <a:lvl3pPr marL="511150" indent="0">
              <a:buNone/>
              <a:defRPr sz="1006" b="1"/>
            </a:lvl3pPr>
            <a:lvl4pPr marL="766724" indent="0">
              <a:buNone/>
              <a:defRPr sz="894" b="1"/>
            </a:lvl4pPr>
            <a:lvl5pPr marL="1022299" indent="0">
              <a:buNone/>
              <a:defRPr sz="894" b="1"/>
            </a:lvl5pPr>
            <a:lvl6pPr marL="1277874" indent="0">
              <a:buNone/>
              <a:defRPr sz="894" b="1"/>
            </a:lvl6pPr>
            <a:lvl7pPr marL="1533449" indent="0">
              <a:buNone/>
              <a:defRPr sz="894" b="1"/>
            </a:lvl7pPr>
            <a:lvl8pPr marL="1789024" indent="0">
              <a:buNone/>
              <a:defRPr sz="894" b="1"/>
            </a:lvl8pPr>
            <a:lvl9pPr marL="2044598" indent="0">
              <a:buNone/>
              <a:defRPr sz="8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099" y="2761381"/>
            <a:ext cx="2162510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823" y="1853171"/>
            <a:ext cx="2173160" cy="908210"/>
          </a:xfrm>
        </p:spPr>
        <p:txBody>
          <a:bodyPr anchor="b"/>
          <a:lstStyle>
            <a:lvl1pPr marL="0" indent="0">
              <a:buNone/>
              <a:defRPr sz="1342" b="1"/>
            </a:lvl1pPr>
            <a:lvl2pPr marL="255575" indent="0">
              <a:buNone/>
              <a:defRPr sz="1118" b="1"/>
            </a:lvl2pPr>
            <a:lvl3pPr marL="511150" indent="0">
              <a:buNone/>
              <a:defRPr sz="1006" b="1"/>
            </a:lvl3pPr>
            <a:lvl4pPr marL="766724" indent="0">
              <a:buNone/>
              <a:defRPr sz="894" b="1"/>
            </a:lvl4pPr>
            <a:lvl5pPr marL="1022299" indent="0">
              <a:buNone/>
              <a:defRPr sz="894" b="1"/>
            </a:lvl5pPr>
            <a:lvl6pPr marL="1277874" indent="0">
              <a:buNone/>
              <a:defRPr sz="894" b="1"/>
            </a:lvl6pPr>
            <a:lvl7pPr marL="1533449" indent="0">
              <a:buNone/>
              <a:defRPr sz="894" b="1"/>
            </a:lvl7pPr>
            <a:lvl8pPr marL="1789024" indent="0">
              <a:buNone/>
              <a:defRPr sz="894" b="1"/>
            </a:lvl8pPr>
            <a:lvl9pPr marL="2044598" indent="0">
              <a:buNone/>
              <a:defRPr sz="8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823" y="2761381"/>
            <a:ext cx="2173160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46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52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00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9" y="503978"/>
            <a:ext cx="1648672" cy="1763924"/>
          </a:xfrm>
        </p:spPr>
        <p:txBody>
          <a:bodyPr anchor="b"/>
          <a:lstStyle>
            <a:lvl1pPr>
              <a:defRPr sz="17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60" y="1088455"/>
            <a:ext cx="2587823" cy="5372269"/>
          </a:xfrm>
        </p:spPr>
        <p:txBody>
          <a:bodyPr/>
          <a:lstStyle>
            <a:lvl1pPr>
              <a:defRPr sz="1789"/>
            </a:lvl1pPr>
            <a:lvl2pPr>
              <a:defRPr sz="1565"/>
            </a:lvl2pPr>
            <a:lvl3pPr>
              <a:defRPr sz="1342"/>
            </a:lvl3pPr>
            <a:lvl4pPr>
              <a:defRPr sz="1118"/>
            </a:lvl4pPr>
            <a:lvl5pPr>
              <a:defRPr sz="1118"/>
            </a:lvl5pPr>
            <a:lvl6pPr>
              <a:defRPr sz="1118"/>
            </a:lvl6pPr>
            <a:lvl7pPr>
              <a:defRPr sz="1118"/>
            </a:lvl7pPr>
            <a:lvl8pPr>
              <a:defRPr sz="1118"/>
            </a:lvl8pPr>
            <a:lvl9pPr>
              <a:defRPr sz="111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099" y="2267902"/>
            <a:ext cx="1648672" cy="4201570"/>
          </a:xfrm>
        </p:spPr>
        <p:txBody>
          <a:bodyPr/>
          <a:lstStyle>
            <a:lvl1pPr marL="0" indent="0">
              <a:buNone/>
              <a:defRPr sz="894"/>
            </a:lvl1pPr>
            <a:lvl2pPr marL="255575" indent="0">
              <a:buNone/>
              <a:defRPr sz="783"/>
            </a:lvl2pPr>
            <a:lvl3pPr marL="511150" indent="0">
              <a:buNone/>
              <a:defRPr sz="671"/>
            </a:lvl3pPr>
            <a:lvl4pPr marL="766724" indent="0">
              <a:buNone/>
              <a:defRPr sz="559"/>
            </a:lvl4pPr>
            <a:lvl5pPr marL="1022299" indent="0">
              <a:buNone/>
              <a:defRPr sz="559"/>
            </a:lvl5pPr>
            <a:lvl6pPr marL="1277874" indent="0">
              <a:buNone/>
              <a:defRPr sz="559"/>
            </a:lvl6pPr>
            <a:lvl7pPr marL="1533449" indent="0">
              <a:buNone/>
              <a:defRPr sz="559"/>
            </a:lvl7pPr>
            <a:lvl8pPr marL="1789024" indent="0">
              <a:buNone/>
              <a:defRPr sz="559"/>
            </a:lvl8pPr>
            <a:lvl9pPr marL="2044598" indent="0">
              <a:buNone/>
              <a:defRPr sz="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4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9" y="503978"/>
            <a:ext cx="1648672" cy="1763924"/>
          </a:xfrm>
        </p:spPr>
        <p:txBody>
          <a:bodyPr anchor="b"/>
          <a:lstStyle>
            <a:lvl1pPr>
              <a:defRPr sz="17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160" y="1088455"/>
            <a:ext cx="2587823" cy="5372269"/>
          </a:xfrm>
        </p:spPr>
        <p:txBody>
          <a:bodyPr anchor="t"/>
          <a:lstStyle>
            <a:lvl1pPr marL="0" indent="0">
              <a:buNone/>
              <a:defRPr sz="1789"/>
            </a:lvl1pPr>
            <a:lvl2pPr marL="255575" indent="0">
              <a:buNone/>
              <a:defRPr sz="1565"/>
            </a:lvl2pPr>
            <a:lvl3pPr marL="511150" indent="0">
              <a:buNone/>
              <a:defRPr sz="1342"/>
            </a:lvl3pPr>
            <a:lvl4pPr marL="766724" indent="0">
              <a:buNone/>
              <a:defRPr sz="1118"/>
            </a:lvl4pPr>
            <a:lvl5pPr marL="1022299" indent="0">
              <a:buNone/>
              <a:defRPr sz="1118"/>
            </a:lvl5pPr>
            <a:lvl6pPr marL="1277874" indent="0">
              <a:buNone/>
              <a:defRPr sz="1118"/>
            </a:lvl6pPr>
            <a:lvl7pPr marL="1533449" indent="0">
              <a:buNone/>
              <a:defRPr sz="1118"/>
            </a:lvl7pPr>
            <a:lvl8pPr marL="1789024" indent="0">
              <a:buNone/>
              <a:defRPr sz="1118"/>
            </a:lvl8pPr>
            <a:lvl9pPr marL="2044598" indent="0">
              <a:buNone/>
              <a:defRPr sz="111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099" y="2267902"/>
            <a:ext cx="1648672" cy="4201570"/>
          </a:xfrm>
        </p:spPr>
        <p:txBody>
          <a:bodyPr/>
          <a:lstStyle>
            <a:lvl1pPr marL="0" indent="0">
              <a:buNone/>
              <a:defRPr sz="894"/>
            </a:lvl1pPr>
            <a:lvl2pPr marL="255575" indent="0">
              <a:buNone/>
              <a:defRPr sz="783"/>
            </a:lvl2pPr>
            <a:lvl3pPr marL="511150" indent="0">
              <a:buNone/>
              <a:defRPr sz="671"/>
            </a:lvl3pPr>
            <a:lvl4pPr marL="766724" indent="0">
              <a:buNone/>
              <a:defRPr sz="559"/>
            </a:lvl4pPr>
            <a:lvl5pPr marL="1022299" indent="0">
              <a:buNone/>
              <a:defRPr sz="559"/>
            </a:lvl5pPr>
            <a:lvl6pPr marL="1277874" indent="0">
              <a:buNone/>
              <a:defRPr sz="559"/>
            </a:lvl6pPr>
            <a:lvl7pPr marL="1533449" indent="0">
              <a:buNone/>
              <a:defRPr sz="559"/>
            </a:lvl7pPr>
            <a:lvl8pPr marL="1789024" indent="0">
              <a:buNone/>
              <a:defRPr sz="559"/>
            </a:lvl8pPr>
            <a:lvl9pPr marL="2044598" indent="0">
              <a:buNone/>
              <a:defRPr sz="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39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33" y="402484"/>
            <a:ext cx="440888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33" y="2012414"/>
            <a:ext cx="440888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33" y="7006700"/>
            <a:ext cx="115014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3115-3E3D-7043-BEAD-DFA2300E02EB}" type="datetimeFigureOut">
              <a:rPr lang="de-DE" smtClean="0"/>
              <a:t>08.10.20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267" y="7006700"/>
            <a:ext cx="172521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173" y="7006700"/>
            <a:ext cx="115014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A87A-BB66-2D41-A111-9165FCB370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02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1150" rtl="0" eaLnBrk="1" latinLnBrk="0" hangingPunct="1">
        <a:lnSpc>
          <a:spcPct val="90000"/>
        </a:lnSpc>
        <a:spcBef>
          <a:spcPct val="0"/>
        </a:spcBef>
        <a:buNone/>
        <a:defRPr sz="24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787" indent="-127787" algn="l" defTabSz="511150" rtl="0" eaLnBrk="1" latinLnBrk="0" hangingPunct="1">
        <a:lnSpc>
          <a:spcPct val="90000"/>
        </a:lnSpc>
        <a:spcBef>
          <a:spcPts val="559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1pPr>
      <a:lvl2pPr marL="383362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42" kern="1200">
          <a:solidFill>
            <a:schemeClr val="tx1"/>
          </a:solidFill>
          <a:latin typeface="+mn-lt"/>
          <a:ea typeface="+mn-ea"/>
          <a:cs typeface="+mn-cs"/>
        </a:defRPr>
      </a:lvl2pPr>
      <a:lvl3pPr marL="638937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18" kern="1200">
          <a:solidFill>
            <a:schemeClr val="tx1"/>
          </a:solidFill>
          <a:latin typeface="+mn-lt"/>
          <a:ea typeface="+mn-ea"/>
          <a:cs typeface="+mn-cs"/>
        </a:defRPr>
      </a:lvl3pPr>
      <a:lvl4pPr marL="894512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6" kern="1200">
          <a:solidFill>
            <a:schemeClr val="tx1"/>
          </a:solidFill>
          <a:latin typeface="+mn-lt"/>
          <a:ea typeface="+mn-ea"/>
          <a:cs typeface="+mn-cs"/>
        </a:defRPr>
      </a:lvl4pPr>
      <a:lvl5pPr marL="1150087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6" kern="1200">
          <a:solidFill>
            <a:schemeClr val="tx1"/>
          </a:solidFill>
          <a:latin typeface="+mn-lt"/>
          <a:ea typeface="+mn-ea"/>
          <a:cs typeface="+mn-cs"/>
        </a:defRPr>
      </a:lvl5pPr>
      <a:lvl6pPr marL="1405661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6" kern="1200">
          <a:solidFill>
            <a:schemeClr val="tx1"/>
          </a:solidFill>
          <a:latin typeface="+mn-lt"/>
          <a:ea typeface="+mn-ea"/>
          <a:cs typeface="+mn-cs"/>
        </a:defRPr>
      </a:lvl6pPr>
      <a:lvl7pPr marL="1661236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6" kern="1200">
          <a:solidFill>
            <a:schemeClr val="tx1"/>
          </a:solidFill>
          <a:latin typeface="+mn-lt"/>
          <a:ea typeface="+mn-ea"/>
          <a:cs typeface="+mn-cs"/>
        </a:defRPr>
      </a:lvl7pPr>
      <a:lvl8pPr marL="1916811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6" kern="1200">
          <a:solidFill>
            <a:schemeClr val="tx1"/>
          </a:solidFill>
          <a:latin typeface="+mn-lt"/>
          <a:ea typeface="+mn-ea"/>
          <a:cs typeface="+mn-cs"/>
        </a:defRPr>
      </a:lvl8pPr>
      <a:lvl9pPr marL="2172386" indent="-127787" algn="l" defTabSz="5111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1pPr>
      <a:lvl2pPr marL="255575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2pPr>
      <a:lvl3pPr marL="511150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3pPr>
      <a:lvl4pPr marL="766724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4pPr>
      <a:lvl5pPr marL="1022299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5pPr>
      <a:lvl6pPr marL="1277874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6pPr>
      <a:lvl7pPr marL="1533449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7pPr>
      <a:lvl8pPr marL="1789024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8pPr>
      <a:lvl9pPr marL="2044598" algn="l" defTabSz="511150" rtl="0" eaLnBrk="1" latinLnBrk="0" hangingPunct="1">
        <a:defRPr sz="1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85B8A4E-B6F1-8B40-BAB9-8BEF608BA426}"/>
              </a:ext>
            </a:extLst>
          </p:cNvPr>
          <p:cNvSpPr/>
          <p:nvPr/>
        </p:nvSpPr>
        <p:spPr>
          <a:xfrm>
            <a:off x="417601" y="1344995"/>
            <a:ext cx="174010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Lexon Lucie</a:t>
            </a:r>
          </a:p>
          <a:p>
            <a:r>
              <a:rPr lang="de-DE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LED Clip</a:t>
            </a:r>
          </a:p>
          <a:p>
            <a:endParaRPr lang="de-DE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Ebenso eleganter wie robuster LED Clip für ein sicheres Heimkommen in der dunklen Jahreszeit!</a:t>
            </a:r>
          </a:p>
          <a:p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Einfach an Rucksack, Fahrrad oder Jacke anclippen und sofort sichtbarer sein!</a:t>
            </a:r>
          </a:p>
          <a:p>
            <a:endParaRPr lang="de-DE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Erhältlich in 5 Farben</a:t>
            </a: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e-DE" sz="1400" dirty="0">
                <a:solidFill>
                  <a:srgbClr val="BD282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UVP 25.00 CHF</a:t>
            </a:r>
            <a:endParaRPr lang="de-DE" sz="1400" dirty="0">
              <a:solidFill>
                <a:srgbClr val="BD2825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5DD7FD-5A69-2740-9027-0A5566A5E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708" y="1338761"/>
            <a:ext cx="2458204" cy="36873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03C31E-4E65-C349-AEED-1616AA27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81" y="738098"/>
            <a:ext cx="1309388" cy="340101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34F6546-DAB2-8C43-A0A5-E01F9DACC722}"/>
              </a:ext>
            </a:extLst>
          </p:cNvPr>
          <p:cNvGrpSpPr/>
          <p:nvPr/>
        </p:nvGrpSpPr>
        <p:grpSpPr>
          <a:xfrm>
            <a:off x="487930" y="4046483"/>
            <a:ext cx="1599441" cy="441435"/>
            <a:chOff x="194440" y="2810198"/>
            <a:chExt cx="1930864" cy="50333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58C6A21-AFA6-A747-B092-7D6F1A1B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600" y="2828045"/>
              <a:ext cx="338275" cy="485488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5F5964D-28D5-6A41-B564-F4ECB31C4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941" y="2810198"/>
              <a:ext cx="337237" cy="49498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AA35C7B-00F5-FD4C-B15D-9547B127B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5209" y="2817816"/>
              <a:ext cx="339399" cy="48548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DAA4225-39DD-D84B-B215-5F077760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440" y="2821513"/>
              <a:ext cx="328101" cy="46012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8F01158-6CE2-554E-AD43-4384A8E40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4674" y="2829294"/>
              <a:ext cx="340630" cy="48424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9440B003-9F58-344C-A95C-2B40F1AB39E4}"/>
              </a:ext>
            </a:extLst>
          </p:cNvPr>
          <p:cNvSpPr txBox="1"/>
          <p:nvPr/>
        </p:nvSpPr>
        <p:spPr>
          <a:xfrm rot="21274114">
            <a:off x="2282614" y="1717574"/>
            <a:ext cx="2487237" cy="738664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3D8"/>
                </a:solidFill>
                <a:effectLst>
                  <a:glow rad="177800">
                    <a:srgbClr val="FFF3D8">
                      <a:alpha val="27000"/>
                    </a:srgbClr>
                  </a:glow>
                </a:effectLst>
                <a:latin typeface="American Typewriter" panose="02090604020004020304" pitchFamily="18" charset="77"/>
              </a:rPr>
              <a:t>Sichtbar </a:t>
            </a:r>
          </a:p>
          <a:p>
            <a:r>
              <a:rPr lang="de-DE" sz="1300" dirty="0">
                <a:solidFill>
                  <a:srgbClr val="FFF3D8"/>
                </a:solidFill>
                <a:effectLst>
                  <a:glow rad="177800">
                    <a:srgbClr val="FFF3D8">
                      <a:alpha val="27000"/>
                    </a:srgbClr>
                  </a:glow>
                </a:effectLst>
                <a:latin typeface="American Typewriter" panose="02090604020004020304" pitchFamily="18" charset="77"/>
              </a:rPr>
              <a:t>in der dunklen Jahreszeit!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F5EA05-64F6-5642-9E38-146EF5CAB40F}"/>
              </a:ext>
            </a:extLst>
          </p:cNvPr>
          <p:cNvSpPr/>
          <p:nvPr/>
        </p:nvSpPr>
        <p:spPr>
          <a:xfrm>
            <a:off x="2932747" y="5201506"/>
            <a:ext cx="191252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Technische Angaben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Rotes oder weißes Licht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Stand- oder Blinklicht 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wieder aufladbar 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Spritzwasserschutz IPX4 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USB-C-Anschluss (inkl.) 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Jahre Garantie</a:t>
            </a:r>
          </a:p>
          <a:p>
            <a:endParaRPr lang="de-CH" sz="11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tabLst>
                <a:tab pos="969963" algn="l"/>
              </a:tabLst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Sichtbar bis: 	150 m </a:t>
            </a:r>
          </a:p>
          <a:p>
            <a:pPr>
              <a:tabLst>
                <a:tab pos="969963" algn="l"/>
              </a:tabLst>
            </a:pPr>
            <a:r>
              <a:rPr lang="de-CH" sz="11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Akkulaufzeit: 	bis 12 h USB-C: 	Kabel inkl. </a:t>
            </a:r>
          </a:p>
          <a:p>
            <a:pPr>
              <a:tabLst>
                <a:tab pos="969963" algn="l"/>
              </a:tabLst>
            </a:pP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Gewicht: 	18,6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 </a:t>
            </a:r>
          </a:p>
          <a:p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Masse: 4.8 x  3.1 x  1.05</a:t>
            </a:r>
            <a:br>
              <a:rPr lang="de-DE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BB5BD6A-4799-0646-9773-AA37474BCF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1" r="2431"/>
          <a:stretch/>
        </p:blipFill>
        <p:spPr>
          <a:xfrm>
            <a:off x="417601" y="5222526"/>
            <a:ext cx="2458205" cy="22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85B8A4E-B6F1-8B40-BAB9-8BEF608BA426}"/>
              </a:ext>
            </a:extLst>
          </p:cNvPr>
          <p:cNvSpPr/>
          <p:nvPr/>
        </p:nvSpPr>
        <p:spPr>
          <a:xfrm>
            <a:off x="417601" y="1344995"/>
            <a:ext cx="1740101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Lexon</a:t>
            </a:r>
            <a:r>
              <a:rPr lang="de-DE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Lucie</a:t>
            </a:r>
          </a:p>
          <a:p>
            <a:r>
              <a:rPr lang="de-DE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Clip LED</a:t>
            </a:r>
          </a:p>
          <a:p>
            <a:endParaRPr lang="de-DE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clip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LED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élégant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robuste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retour à la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maison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toute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sécurité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pendant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saison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noire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! </a:t>
            </a:r>
          </a:p>
          <a:p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suffit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le fixer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votre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sac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à dos,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votre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vélo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votre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veste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être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immédiatement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plus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visible</a:t>
            </a:r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!</a:t>
            </a:r>
          </a:p>
          <a:p>
            <a:endParaRPr lang="de-DE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e-DE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Disponible en 5 </a:t>
            </a:r>
            <a:r>
              <a:rPr lang="de-DE" sz="11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couleurs</a:t>
            </a:r>
            <a:endParaRPr lang="de-DE" sz="11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e-DE" sz="1400" dirty="0">
                <a:solidFill>
                  <a:srgbClr val="BD282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PPC       25.00 CHF</a:t>
            </a:r>
            <a:endParaRPr lang="de-DE" sz="1400" dirty="0">
              <a:solidFill>
                <a:srgbClr val="BD2825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5DD7FD-5A69-2740-9027-0A5566A5E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708" y="1338761"/>
            <a:ext cx="2458204" cy="36873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03C31E-4E65-C349-AEED-1616AA27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81" y="738098"/>
            <a:ext cx="1309388" cy="340101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34F6546-DAB2-8C43-A0A5-E01F9DACC722}"/>
              </a:ext>
            </a:extLst>
          </p:cNvPr>
          <p:cNvGrpSpPr/>
          <p:nvPr/>
        </p:nvGrpSpPr>
        <p:grpSpPr>
          <a:xfrm>
            <a:off x="487930" y="4046483"/>
            <a:ext cx="1599441" cy="441435"/>
            <a:chOff x="194440" y="2810198"/>
            <a:chExt cx="1930864" cy="50333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58C6A21-AFA6-A747-B092-7D6F1A1B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600" y="2828045"/>
              <a:ext cx="338275" cy="485488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5F5964D-28D5-6A41-B564-F4ECB31C4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941" y="2810198"/>
              <a:ext cx="337237" cy="49498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AA35C7B-00F5-FD4C-B15D-9547B127B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5209" y="2817816"/>
              <a:ext cx="339399" cy="48548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DAA4225-39DD-D84B-B215-5F077760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440" y="2821513"/>
              <a:ext cx="328101" cy="46012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8F01158-6CE2-554E-AD43-4384A8E40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4674" y="2829294"/>
              <a:ext cx="340630" cy="48424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9440B003-9F58-344C-A95C-2B40F1AB39E4}"/>
              </a:ext>
            </a:extLst>
          </p:cNvPr>
          <p:cNvSpPr txBox="1"/>
          <p:nvPr/>
        </p:nvSpPr>
        <p:spPr>
          <a:xfrm rot="21274114">
            <a:off x="2282614" y="1717574"/>
            <a:ext cx="2487237" cy="738664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3D8"/>
                </a:solidFill>
                <a:effectLst>
                  <a:glow rad="177800">
                    <a:srgbClr val="FFF3D8">
                      <a:alpha val="27000"/>
                    </a:srgbClr>
                  </a:glow>
                </a:effectLst>
                <a:latin typeface="American Typewriter" panose="02090604020004020304" pitchFamily="18" charset="77"/>
              </a:rPr>
              <a:t>Sichtbar </a:t>
            </a:r>
          </a:p>
          <a:p>
            <a:r>
              <a:rPr lang="de-DE" sz="1300" dirty="0">
                <a:solidFill>
                  <a:srgbClr val="FFF3D8"/>
                </a:solidFill>
                <a:effectLst>
                  <a:glow rad="177800">
                    <a:srgbClr val="FFF3D8">
                      <a:alpha val="27000"/>
                    </a:srgbClr>
                  </a:glow>
                </a:effectLst>
                <a:latin typeface="American Typewriter" panose="02090604020004020304" pitchFamily="18" charset="77"/>
              </a:rPr>
              <a:t>in der dunklen Jahreszeit!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BF5EA05-64F6-5642-9E38-146EF5CAB40F}"/>
              </a:ext>
            </a:extLst>
          </p:cNvPr>
          <p:cNvSpPr/>
          <p:nvPr/>
        </p:nvSpPr>
        <p:spPr>
          <a:xfrm>
            <a:off x="2901217" y="5212016"/>
            <a:ext cx="19125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00" b="1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Spécifications</a:t>
            </a:r>
            <a:r>
              <a:rPr lang="de-CH" sz="10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CH" sz="1000" b="1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techniques</a:t>
            </a:r>
            <a:endParaRPr lang="de-CH" sz="10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Lumière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rouge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blanche</a:t>
            </a:r>
            <a:endParaRPr lang="de-CH" sz="10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Lumière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permanente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clignotante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rechargeable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IPX4 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Connexion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USB-C (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ans de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garantie</a:t>
            </a:r>
            <a:endParaRPr lang="de-CH" sz="10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CH" sz="10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Visible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jusqu'à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150 m </a:t>
            </a:r>
          </a:p>
          <a:p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Autonomie :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jusqu'à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12 h USB-C :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câble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inclus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poids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18,6 </a:t>
            </a:r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 </a:t>
            </a:r>
          </a:p>
          <a:p>
            <a:r>
              <a:rPr lang="de-CH" sz="1000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Dimensions</a:t>
            </a:r>
            <a:r>
              <a:rPr lang="de-CH" sz="1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4,8 x 3,1 x 1,05</a:t>
            </a:r>
            <a:endParaRPr lang="de-DE" sz="105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BB5BD6A-4799-0646-9773-AA37474BCF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1" r="2431"/>
          <a:stretch/>
        </p:blipFill>
        <p:spPr>
          <a:xfrm>
            <a:off x="417601" y="5222526"/>
            <a:ext cx="2458205" cy="22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8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Macintosh PowerPoint</Application>
  <PresentationFormat>Benutzerdefiniert</PresentationFormat>
  <Paragraphs>53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American Typewriter</vt:lpstr>
      <vt:lpstr>Arial</vt:lpstr>
      <vt:lpstr>Calibri</vt:lpstr>
      <vt:lpstr>Calibri Light</vt:lpstr>
      <vt:lpstr>Helvetica Neue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Blesinger</dc:creator>
  <cp:lastModifiedBy>Eva Blesinger</cp:lastModifiedBy>
  <cp:revision>26</cp:revision>
  <cp:lastPrinted>2020-10-08T11:58:13Z</cp:lastPrinted>
  <dcterms:created xsi:type="dcterms:W3CDTF">2020-09-30T07:24:19Z</dcterms:created>
  <dcterms:modified xsi:type="dcterms:W3CDTF">2020-10-08T14:27:03Z</dcterms:modified>
</cp:coreProperties>
</file>